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3F72-7E12-4553-929C-9B7632B8928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EB56C11-9C7B-4CEC-991D-69511D56A7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739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3F72-7E12-4553-929C-9B7632B8928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B56C11-9C7B-4CEC-991D-69511D56A7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31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3F72-7E12-4553-929C-9B7632B8928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B56C11-9C7B-4CEC-991D-69511D56A759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1040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3F72-7E12-4553-929C-9B7632B8928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B56C11-9C7B-4CEC-991D-69511D56A7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8001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3F72-7E12-4553-929C-9B7632B8928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B56C11-9C7B-4CEC-991D-69511D56A759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3422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3F72-7E12-4553-929C-9B7632B8928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B56C11-9C7B-4CEC-991D-69511D56A7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5614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3F72-7E12-4553-929C-9B7632B8928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6C11-9C7B-4CEC-991D-69511D56A7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2762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3F72-7E12-4553-929C-9B7632B8928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6C11-9C7B-4CEC-991D-69511D56A7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049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3F72-7E12-4553-929C-9B7632B8928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6C11-9C7B-4CEC-991D-69511D56A7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474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3F72-7E12-4553-929C-9B7632B8928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B56C11-9C7B-4CEC-991D-69511D56A7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272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3F72-7E12-4553-929C-9B7632B8928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B56C11-9C7B-4CEC-991D-69511D56A7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844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3F72-7E12-4553-929C-9B7632B8928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B56C11-9C7B-4CEC-991D-69511D56A7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053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3F72-7E12-4553-929C-9B7632B8928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6C11-9C7B-4CEC-991D-69511D56A7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981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3F72-7E12-4553-929C-9B7632B8928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6C11-9C7B-4CEC-991D-69511D56A7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757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3F72-7E12-4553-929C-9B7632B8928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6C11-9C7B-4CEC-991D-69511D56A7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786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3F72-7E12-4553-929C-9B7632B8928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B56C11-9C7B-4CEC-991D-69511D56A7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153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3F72-7E12-4553-929C-9B7632B8928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EB56C11-9C7B-4CEC-991D-69511D56A7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63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89213" y="1063870"/>
            <a:ext cx="8915399" cy="3713512"/>
          </a:xfrm>
        </p:spPr>
        <p:txBody>
          <a:bodyPr>
            <a:normAutofit/>
          </a:bodyPr>
          <a:lstStyle/>
          <a:p>
            <a:pPr algn="ctr"/>
            <a:r>
              <a:rPr lang="sl-SI" dirty="0"/>
              <a:t>Razmnoževanje rastlin</a:t>
            </a:r>
            <a:br>
              <a:rPr lang="sl-SI" dirty="0"/>
            </a:br>
            <a:r>
              <a:rPr lang="sl-SI" dirty="0" smtClean="0"/>
              <a:t> </a:t>
            </a:r>
            <a:br>
              <a:rPr lang="sl-SI" dirty="0" smtClean="0"/>
            </a:br>
            <a:r>
              <a:rPr lang="sl-SI" b="1" dirty="0" smtClean="0">
                <a:solidFill>
                  <a:srgbClr val="FF0000"/>
                </a:solidFill>
              </a:rPr>
              <a:t>ZGRADBA CVETA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NAVODILO: Preglej in preberi predstavitev Zgradba cveta. </a:t>
            </a:r>
            <a:r>
              <a:rPr lang="sl-SI" b="1" dirty="0" smtClean="0">
                <a:solidFill>
                  <a:srgbClr val="0070C0"/>
                </a:solidFill>
              </a:rPr>
              <a:t>Tekst, ki je obarvan z modro barvo prepiši </a:t>
            </a:r>
            <a:r>
              <a:rPr lang="sl-SI" dirty="0" smtClean="0"/>
              <a:t>v zvezek in nariši sliko cveta, prašnika in pestiča. </a:t>
            </a:r>
          </a:p>
          <a:p>
            <a:r>
              <a:rPr lang="sl-SI" dirty="0" smtClean="0"/>
              <a:t>Na koncu odgovori na vprašanja za utrjevanje.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4407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Razmnoževanje rastlin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sl-SI" sz="2400" dirty="0" smtClean="0">
                <a:solidFill>
                  <a:schemeClr val="tx1"/>
                </a:solidFill>
              </a:rPr>
              <a:t>Poznamo spolno in nespolno razmnoževanje rastlin. Nespolno razmnoževanje smo spoznali pri vaji </a:t>
            </a:r>
            <a:r>
              <a:rPr lang="sl-SI" sz="2400" dirty="0" err="1" smtClean="0">
                <a:solidFill>
                  <a:schemeClr val="tx1"/>
                </a:solidFill>
              </a:rPr>
              <a:t>Podtaknjenci</a:t>
            </a:r>
            <a:r>
              <a:rPr lang="sl-SI" sz="2400" dirty="0" smtClean="0">
                <a:solidFill>
                  <a:schemeClr val="tx1"/>
                </a:solidFill>
              </a:rPr>
              <a:t>. Za razumevanje spolnega razmnoževanja rastlin, moramo najprej spoznati zgradbo cveta.</a:t>
            </a:r>
            <a:endParaRPr lang="sl-SI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636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solidFill>
                  <a:srgbClr val="0070C0"/>
                </a:solidFill>
              </a:rPr>
              <a:t>Vegetativni organi rastline:</a:t>
            </a:r>
            <a:endParaRPr lang="sl-SI" b="1" dirty="0">
              <a:solidFill>
                <a:srgbClr val="0070C0"/>
              </a:solidFill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034" y="1351085"/>
            <a:ext cx="3444773" cy="51465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991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59524" y="224435"/>
            <a:ext cx="10225454" cy="2233390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Sprehodi se do bližnjega travnika ali sadovnjaka. Odtrgaj cvet </a:t>
            </a:r>
            <a:r>
              <a:rPr lang="sl-SI" b="1" dirty="0" smtClean="0"/>
              <a:t>rastline, zalepi ga v zvezek </a:t>
            </a:r>
            <a:r>
              <a:rPr lang="sl-SI" b="1" dirty="0"/>
              <a:t>in ob njem </a:t>
            </a:r>
            <a:r>
              <a:rPr lang="sl-SI" b="1" dirty="0" smtClean="0"/>
              <a:t>napiši zgradbo </a:t>
            </a:r>
            <a:r>
              <a:rPr lang="sl-SI" b="1" dirty="0"/>
              <a:t>cveta in </a:t>
            </a:r>
            <a:r>
              <a:rPr lang="sl-SI" b="1" dirty="0" smtClean="0"/>
              <a:t>pomen posameznih </a:t>
            </a:r>
            <a:r>
              <a:rPr lang="sl-SI" b="1" dirty="0"/>
              <a:t>delov cveta</a:t>
            </a:r>
            <a:r>
              <a:rPr lang="sl-SI" b="1" dirty="0" smtClean="0"/>
              <a:t>. Pomagaj si z učbenikom str. 70 in 71.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246" y="2734259"/>
            <a:ext cx="3971292" cy="3235868"/>
          </a:xfrm>
        </p:spPr>
      </p:pic>
      <p:sp>
        <p:nvSpPr>
          <p:cNvPr id="7" name="Pravokotnik 6"/>
          <p:cNvSpPr/>
          <p:nvPr/>
        </p:nvSpPr>
        <p:spPr>
          <a:xfrm>
            <a:off x="2749062" y="3267281"/>
            <a:ext cx="3264877" cy="2343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dirty="0" smtClean="0">
                <a:effectLst/>
                <a:latin typeface="Arial" panose="020B0604020202020204" pitchFamily="34" charset="0"/>
              </a:rPr>
              <a:t>1 </a:t>
            </a:r>
            <a:r>
              <a:rPr lang="sl-SI" sz="20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- pestič</a:t>
            </a:r>
            <a:endParaRPr lang="sl-SI" sz="2000" b="1" dirty="0" smtClean="0">
              <a:solidFill>
                <a:srgbClr val="0070C0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sl-SI" sz="20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2- venčni listi</a:t>
            </a:r>
            <a:endParaRPr lang="sl-SI" sz="2000" b="1" dirty="0" smtClean="0">
              <a:solidFill>
                <a:srgbClr val="0070C0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sl-SI" sz="20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3 - prašniki</a:t>
            </a:r>
            <a:endParaRPr lang="sl-SI" sz="2000" b="1" dirty="0" smtClean="0">
              <a:solidFill>
                <a:srgbClr val="0070C0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sl-SI" sz="20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4 - čašni listi</a:t>
            </a:r>
            <a:r>
              <a:rPr lang="sl-SI" sz="2000" b="1" dirty="0" smtClean="0">
                <a:solidFill>
                  <a:srgbClr val="0070C0"/>
                </a:solidFill>
                <a:effectLst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sl-SI" sz="20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5 - cvetišče</a:t>
            </a:r>
            <a:endParaRPr lang="sl-SI" sz="2000" b="1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67943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777" y="1695459"/>
            <a:ext cx="2923886" cy="3761629"/>
          </a:xfrm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solidFill>
                  <a:srgbClr val="0070C0"/>
                </a:solidFill>
              </a:rPr>
              <a:t>ZGRADBA PESTIČA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5408612" y="2870620"/>
            <a:ext cx="6548926" cy="132343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Spodnji del je razširjen - plodnica. V njej je semenska zasnova z ženskimi spolnimi celicami. Plodnica se navzgor podaljšuje v vrat, ki se končuje s ploščato brazdo.</a:t>
            </a:r>
            <a:endParaRPr lang="sl-SI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354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solidFill>
                  <a:srgbClr val="0070C0"/>
                </a:solidFill>
              </a:rPr>
              <a:t>ZGRADBA PRAŠNIKA</a:t>
            </a:r>
            <a:endParaRPr lang="sl-SI" b="1" dirty="0">
              <a:solidFill>
                <a:srgbClr val="0070C0"/>
              </a:solidFill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637" y="1757081"/>
            <a:ext cx="3168216" cy="3897974"/>
          </a:xfrm>
        </p:spPr>
      </p:pic>
      <p:sp>
        <p:nvSpPr>
          <p:cNvPr id="5" name="Pravokotnik 4"/>
          <p:cNvSpPr/>
          <p:nvPr/>
        </p:nvSpPr>
        <p:spPr>
          <a:xfrm>
            <a:off x="5638853" y="2810531"/>
            <a:ext cx="6096000" cy="230832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spAutoFit/>
          </a:bodyPr>
          <a:lstStyle/>
          <a:p>
            <a:pPr algn="just"/>
            <a:r>
              <a:rPr lang="sl-SI" sz="24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Sestavljen je iz </a:t>
            </a:r>
            <a:r>
              <a:rPr lang="sl-SI" sz="2400" b="1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prašnične</a:t>
            </a:r>
            <a:r>
              <a:rPr lang="sl-SI" sz="24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niti in iz dveh </a:t>
            </a:r>
            <a:r>
              <a:rPr lang="sl-SI" sz="2400" b="1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polprašnic</a:t>
            </a:r>
            <a:r>
              <a:rPr lang="sl-SI" sz="24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, ki tvorita prašnico. V vsaki </a:t>
            </a:r>
            <a:r>
              <a:rPr lang="sl-SI" sz="2400" b="1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polprašnici</a:t>
            </a:r>
            <a:r>
              <a:rPr lang="sl-SI" sz="24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sta dve pelodni vrečki, kjer nastaja pelod. Pelod imenujemo tudi cvetni prah. Vsebuje moške spolne celice.</a:t>
            </a:r>
            <a:endParaRPr lang="sl-SI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65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Vprašanja za utrjevanje: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1</a:t>
            </a:r>
            <a:r>
              <a:rPr lang="sl-SI" b="1" dirty="0" smtClean="0">
                <a:solidFill>
                  <a:srgbClr val="0070C0"/>
                </a:solidFill>
              </a:rPr>
              <a:t>. Naštej vegetativne organe rastline.</a:t>
            </a:r>
          </a:p>
          <a:p>
            <a:r>
              <a:rPr lang="sl-SI" b="1" dirty="0" smtClean="0">
                <a:solidFill>
                  <a:srgbClr val="0070C0"/>
                </a:solidFill>
              </a:rPr>
              <a:t>2. Poimenuj dele cveta.</a:t>
            </a:r>
          </a:p>
          <a:p>
            <a:r>
              <a:rPr lang="sl-SI" b="1" dirty="0" smtClean="0">
                <a:solidFill>
                  <a:srgbClr val="0070C0"/>
                </a:solidFill>
              </a:rPr>
              <a:t>3. Opiši pestič. Katere spolne celice so v pestiču?</a:t>
            </a:r>
          </a:p>
          <a:p>
            <a:r>
              <a:rPr lang="sl-SI" b="1" dirty="0" smtClean="0">
                <a:solidFill>
                  <a:srgbClr val="0070C0"/>
                </a:solidFill>
              </a:rPr>
              <a:t>4. Opiši prašnik. Kje v prašniku se nahajajo moške spolne celice ?</a:t>
            </a:r>
            <a:endParaRPr lang="sl-SI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1350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Šeles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eles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eles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</TotalTime>
  <Words>241</Words>
  <Application>Microsoft Office PowerPoint</Application>
  <PresentationFormat>Širokozaslonsko</PresentationFormat>
  <Paragraphs>21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Šelest</vt:lpstr>
      <vt:lpstr>Razmnoževanje rastlin   ZGRADBA CVETA </vt:lpstr>
      <vt:lpstr>Razmnoževanje rastlin</vt:lpstr>
      <vt:lpstr>Vegetativni organi rastline:</vt:lpstr>
      <vt:lpstr>Sprehodi se do bližnjega travnika ali sadovnjaka. Odtrgaj cvet rastline, zalepi ga v zvezek in ob njem napiši zgradbo cveta in pomen posameznih delov cveta. Pomagaj si z učbenikom str. 70 in 71.</vt:lpstr>
      <vt:lpstr>ZGRADBA PESTIČA</vt:lpstr>
      <vt:lpstr>ZGRADBA PRAŠNIKA</vt:lpstr>
      <vt:lpstr>Vprašanja za utrjevanje: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 rastlinskih organov – utrjevanje</dc:title>
  <dc:creator>Tatjana</dc:creator>
  <cp:lastModifiedBy>Tatjana</cp:lastModifiedBy>
  <cp:revision>5</cp:revision>
  <dcterms:created xsi:type="dcterms:W3CDTF">2020-04-24T16:39:25Z</dcterms:created>
  <dcterms:modified xsi:type="dcterms:W3CDTF">2020-04-24T17:31:00Z</dcterms:modified>
</cp:coreProperties>
</file>